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>
        <p:scale>
          <a:sx n="77" d="100"/>
          <a:sy n="77" d="100"/>
        </p:scale>
        <p:origin x="-282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B5BA13-5DE7-47E6-891B-C763CEB50A58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29E8088F-1750-491F-A2F7-EFEEFD6C2519}">
      <dgm:prSet phldrT="[Texte]"/>
      <dgm:spPr/>
      <dgm:t>
        <a:bodyPr/>
        <a:lstStyle/>
        <a:p>
          <a:r>
            <a:rPr lang="fr-FR" b="1" i="1" dirty="0">
              <a:solidFill>
                <a:srgbClr val="C00000"/>
              </a:solidFill>
            </a:rPr>
            <a:t>CQP Adjoint / Adjointe au Responsable de Magasin </a:t>
          </a:r>
          <a:br>
            <a:rPr lang="fr-FR" b="1" i="1" dirty="0">
              <a:solidFill>
                <a:srgbClr val="C00000"/>
              </a:solidFill>
            </a:rPr>
          </a:br>
          <a:r>
            <a:rPr lang="fr-FR" b="1" i="1" dirty="0">
              <a:solidFill>
                <a:srgbClr val="C00000"/>
              </a:solidFill>
            </a:rPr>
            <a:t>Horlogerie-Bijouterie</a:t>
          </a:r>
        </a:p>
      </dgm:t>
    </dgm:pt>
    <dgm:pt modelId="{03EE34B0-6BC9-4FC9-A92A-76F68C358D0B}" type="parTrans" cxnId="{06E28D39-7F06-4B0B-A0C6-C446B28E7547}">
      <dgm:prSet/>
      <dgm:spPr/>
      <dgm:t>
        <a:bodyPr/>
        <a:lstStyle/>
        <a:p>
          <a:endParaRPr lang="fr-FR"/>
        </a:p>
      </dgm:t>
    </dgm:pt>
    <dgm:pt modelId="{79805BBA-B542-4A96-A293-6DD51971B048}" type="sibTrans" cxnId="{06E28D39-7F06-4B0B-A0C6-C446B28E7547}">
      <dgm:prSet/>
      <dgm:spPr/>
      <dgm:t>
        <a:bodyPr/>
        <a:lstStyle/>
        <a:p>
          <a:endParaRPr lang="fr-FR"/>
        </a:p>
      </dgm:t>
    </dgm:pt>
    <dgm:pt modelId="{177E30F9-EA6C-4CDD-835D-13B31212B907}">
      <dgm:prSet phldrT="[Texte]"/>
      <dgm:spPr/>
      <dgm:t>
        <a:bodyPr/>
        <a:lstStyle/>
        <a:p>
          <a:r>
            <a:rPr lang="fr-FR" b="1" i="1" dirty="0"/>
            <a:t>Titre Gestionnaire d’Unité Commerciale (III) </a:t>
          </a:r>
        </a:p>
      </dgm:t>
    </dgm:pt>
    <dgm:pt modelId="{2B87E7BB-1A81-4019-9DB9-247C5DC3C179}" type="parTrans" cxnId="{974D55ED-43CF-49DB-BA70-77E796A0B6B7}">
      <dgm:prSet/>
      <dgm:spPr/>
      <dgm:t>
        <a:bodyPr/>
        <a:lstStyle/>
        <a:p>
          <a:endParaRPr lang="fr-FR"/>
        </a:p>
      </dgm:t>
    </dgm:pt>
    <dgm:pt modelId="{93B0DBFA-BE3D-4F83-96A4-D6388D75579E}" type="sibTrans" cxnId="{974D55ED-43CF-49DB-BA70-77E796A0B6B7}">
      <dgm:prSet/>
      <dgm:spPr/>
      <dgm:t>
        <a:bodyPr/>
        <a:lstStyle/>
        <a:p>
          <a:endParaRPr lang="fr-FR"/>
        </a:p>
      </dgm:t>
    </dgm:pt>
    <dgm:pt modelId="{7D7EBEDE-8DBF-489B-9241-287FE13F585A}">
      <dgm:prSet phldrT="[Texte]"/>
      <dgm:spPr/>
      <dgm:t>
        <a:bodyPr/>
        <a:lstStyle/>
        <a:p>
          <a:r>
            <a:rPr lang="fr-FR" b="1" i="1" dirty="0"/>
            <a:t>Titre Responsable de la Distribution (II)</a:t>
          </a:r>
        </a:p>
      </dgm:t>
    </dgm:pt>
    <dgm:pt modelId="{2A4ABD6D-8537-4B00-8D48-1C9687E7F750}" type="parTrans" cxnId="{65B4D5AB-FF11-45FB-A8D1-54D3DF30F248}">
      <dgm:prSet/>
      <dgm:spPr/>
      <dgm:t>
        <a:bodyPr/>
        <a:lstStyle/>
        <a:p>
          <a:endParaRPr lang="fr-FR"/>
        </a:p>
      </dgm:t>
    </dgm:pt>
    <dgm:pt modelId="{97F36B9E-6F5C-4AD1-B7B3-25E5842904DF}" type="sibTrans" cxnId="{65B4D5AB-FF11-45FB-A8D1-54D3DF30F248}">
      <dgm:prSet/>
      <dgm:spPr/>
      <dgm:t>
        <a:bodyPr/>
        <a:lstStyle/>
        <a:p>
          <a:endParaRPr lang="fr-FR"/>
        </a:p>
      </dgm:t>
    </dgm:pt>
    <dgm:pt modelId="{0E9D0018-17CF-420D-BCCB-15FD01F74973}">
      <dgm:prSet phldrT="[Texte]"/>
      <dgm:spPr/>
      <dgm:t>
        <a:bodyPr/>
        <a:lstStyle/>
        <a:p>
          <a:r>
            <a:rPr lang="fr-FR" b="1" i="1" dirty="0">
              <a:solidFill>
                <a:srgbClr val="C00000"/>
              </a:solidFill>
            </a:rPr>
            <a:t>CQP Responsable de Magasin Horlogerie-Bijouterie</a:t>
          </a:r>
        </a:p>
      </dgm:t>
    </dgm:pt>
    <dgm:pt modelId="{F65E8E0B-09E0-416D-AF26-98B1690FDA80}" type="parTrans" cxnId="{28263CF4-9714-4D36-81D5-D5BEAEBD0546}">
      <dgm:prSet/>
      <dgm:spPr/>
      <dgm:t>
        <a:bodyPr/>
        <a:lstStyle/>
        <a:p>
          <a:endParaRPr lang="fr-FR"/>
        </a:p>
      </dgm:t>
    </dgm:pt>
    <dgm:pt modelId="{D40E445F-2E84-44C7-827F-3F48A649C63A}" type="sibTrans" cxnId="{28263CF4-9714-4D36-81D5-D5BEAEBD0546}">
      <dgm:prSet/>
      <dgm:spPr/>
      <dgm:t>
        <a:bodyPr/>
        <a:lstStyle/>
        <a:p>
          <a:endParaRPr lang="fr-FR"/>
        </a:p>
      </dgm:t>
    </dgm:pt>
    <dgm:pt modelId="{72E56E19-9045-40D5-B5A2-6385AD0F96F7}">
      <dgm:prSet phldrT="[Texte]"/>
      <dgm:spPr/>
      <dgm:t>
        <a:bodyPr/>
        <a:lstStyle/>
        <a:p>
          <a:r>
            <a:rPr lang="fr-FR" b="1" i="1" dirty="0">
              <a:solidFill>
                <a:srgbClr val="C00000"/>
              </a:solidFill>
            </a:rPr>
            <a:t>CQP Conseiller  / conseillère de Vente H-B</a:t>
          </a:r>
        </a:p>
        <a:p>
          <a:r>
            <a:rPr lang="fr-FR" b="1" i="1" dirty="0"/>
            <a:t>Titre Vendeur Conseiller Commercial (IV)</a:t>
          </a:r>
        </a:p>
        <a:p>
          <a:endParaRPr lang="fr-FR" dirty="0"/>
        </a:p>
      </dgm:t>
    </dgm:pt>
    <dgm:pt modelId="{6B76F18A-CEBD-4A98-81AD-CDC5A3AB7AD0}" type="sibTrans" cxnId="{746BA874-6E39-4CB6-9554-50549C84278E}">
      <dgm:prSet/>
      <dgm:spPr/>
      <dgm:t>
        <a:bodyPr/>
        <a:lstStyle/>
        <a:p>
          <a:endParaRPr lang="fr-FR"/>
        </a:p>
      </dgm:t>
    </dgm:pt>
    <dgm:pt modelId="{7D5F2BE8-E74F-4D95-8739-B60ACCC82A84}" type="parTrans" cxnId="{746BA874-6E39-4CB6-9554-50549C84278E}">
      <dgm:prSet/>
      <dgm:spPr/>
      <dgm:t>
        <a:bodyPr/>
        <a:lstStyle/>
        <a:p>
          <a:endParaRPr lang="fr-FR"/>
        </a:p>
      </dgm:t>
    </dgm:pt>
    <dgm:pt modelId="{C727F3E4-14E3-4B58-A749-4724E4D1E3F7}" type="pres">
      <dgm:prSet presAssocID="{B5B5BA13-5DE7-47E6-891B-C763CEB50A5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61C60B3F-9EA4-4E3D-A738-98E1CCF51EE5}" type="pres">
      <dgm:prSet presAssocID="{72E56E19-9045-40D5-B5A2-6385AD0F96F7}" presName="composite" presStyleCnt="0"/>
      <dgm:spPr/>
    </dgm:pt>
    <dgm:pt modelId="{0A5AE5D8-12B0-48F4-8AB8-6CC30C6C90E6}" type="pres">
      <dgm:prSet presAssocID="{72E56E19-9045-40D5-B5A2-6385AD0F96F7}" presName="LShape" presStyleLbl="alignNode1" presStyleIdx="0" presStyleCnt="9"/>
      <dgm:spPr/>
    </dgm:pt>
    <dgm:pt modelId="{43C5C1EB-8310-4F94-A9DE-34F413BC11FC}" type="pres">
      <dgm:prSet presAssocID="{72E56E19-9045-40D5-B5A2-6385AD0F96F7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1BFC87-BD0C-452A-9F5A-C64D3AC3EB37}" type="pres">
      <dgm:prSet presAssocID="{72E56E19-9045-40D5-B5A2-6385AD0F96F7}" presName="Triangle" presStyleLbl="alignNode1" presStyleIdx="1" presStyleCnt="9"/>
      <dgm:spPr/>
    </dgm:pt>
    <dgm:pt modelId="{08F06985-545E-4B0D-B8DA-B4A8C9B011BD}" type="pres">
      <dgm:prSet presAssocID="{6B76F18A-CEBD-4A98-81AD-CDC5A3AB7AD0}" presName="sibTrans" presStyleCnt="0"/>
      <dgm:spPr/>
    </dgm:pt>
    <dgm:pt modelId="{9C019DCB-64A8-4817-92AA-FDA709EB6352}" type="pres">
      <dgm:prSet presAssocID="{6B76F18A-CEBD-4A98-81AD-CDC5A3AB7AD0}" presName="space" presStyleCnt="0"/>
      <dgm:spPr/>
    </dgm:pt>
    <dgm:pt modelId="{7E68244F-72CE-4831-99CF-B806515D558D}" type="pres">
      <dgm:prSet presAssocID="{29E8088F-1750-491F-A2F7-EFEEFD6C2519}" presName="composite" presStyleCnt="0"/>
      <dgm:spPr/>
    </dgm:pt>
    <dgm:pt modelId="{2FF62E8F-05B3-4990-BFB5-6CEA8845E7BA}" type="pres">
      <dgm:prSet presAssocID="{29E8088F-1750-491F-A2F7-EFEEFD6C2519}" presName="LShape" presStyleLbl="alignNode1" presStyleIdx="2" presStyleCnt="9"/>
      <dgm:spPr/>
    </dgm:pt>
    <dgm:pt modelId="{74DDC6A3-5E1A-49ED-B3EC-9F280004C112}" type="pres">
      <dgm:prSet presAssocID="{29E8088F-1750-491F-A2F7-EFEEFD6C2519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15F54F-DBCB-4FC4-8EC7-3A032394CF14}" type="pres">
      <dgm:prSet presAssocID="{29E8088F-1750-491F-A2F7-EFEEFD6C2519}" presName="Triangle" presStyleLbl="alignNode1" presStyleIdx="3" presStyleCnt="9"/>
      <dgm:spPr>
        <a:noFill/>
        <a:ln>
          <a:solidFill>
            <a:schemeClr val="accent5">
              <a:lumMod val="75000"/>
            </a:schemeClr>
          </a:solidFill>
        </a:ln>
      </dgm:spPr>
    </dgm:pt>
    <dgm:pt modelId="{517AFFB2-9592-4032-92FE-9AA162FBEF1A}" type="pres">
      <dgm:prSet presAssocID="{79805BBA-B542-4A96-A293-6DD51971B048}" presName="sibTrans" presStyleCnt="0"/>
      <dgm:spPr/>
    </dgm:pt>
    <dgm:pt modelId="{4E66C5D4-83EB-4418-8B76-7E9E76E925C1}" type="pres">
      <dgm:prSet presAssocID="{79805BBA-B542-4A96-A293-6DD51971B048}" presName="space" presStyleCnt="0"/>
      <dgm:spPr/>
    </dgm:pt>
    <dgm:pt modelId="{F2E51704-0142-455A-8ED0-F9AC024D7215}" type="pres">
      <dgm:prSet presAssocID="{177E30F9-EA6C-4CDD-835D-13B31212B907}" presName="composite" presStyleCnt="0"/>
      <dgm:spPr/>
    </dgm:pt>
    <dgm:pt modelId="{47A598B3-B2D5-4FE9-949F-63674F3723D6}" type="pres">
      <dgm:prSet presAssocID="{177E30F9-EA6C-4CDD-835D-13B31212B907}" presName="LShape" presStyleLbl="alignNode1" presStyleIdx="4" presStyleCnt="9"/>
      <dgm:spPr/>
    </dgm:pt>
    <dgm:pt modelId="{F4EEC70A-5002-4AA3-B84A-02C34A0A2C07}" type="pres">
      <dgm:prSet presAssocID="{177E30F9-EA6C-4CDD-835D-13B31212B907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25DB8B-24DC-41E4-9526-4F5F49181F1E}" type="pres">
      <dgm:prSet presAssocID="{177E30F9-EA6C-4CDD-835D-13B31212B907}" presName="Triangle" presStyleLbl="alignNode1" presStyleIdx="5" presStyleCnt="9"/>
      <dgm:spPr/>
    </dgm:pt>
    <dgm:pt modelId="{4333FB2C-A893-428F-946C-36D1E0AD40AC}" type="pres">
      <dgm:prSet presAssocID="{93B0DBFA-BE3D-4F83-96A4-D6388D75579E}" presName="sibTrans" presStyleCnt="0"/>
      <dgm:spPr/>
    </dgm:pt>
    <dgm:pt modelId="{D03BE89D-FE14-48DC-B874-3234117CF05F}" type="pres">
      <dgm:prSet presAssocID="{93B0DBFA-BE3D-4F83-96A4-D6388D75579E}" presName="space" presStyleCnt="0"/>
      <dgm:spPr/>
    </dgm:pt>
    <dgm:pt modelId="{86D141B6-3ABD-48D7-A4C1-DE502F71B7C2}" type="pres">
      <dgm:prSet presAssocID="{0E9D0018-17CF-420D-BCCB-15FD01F74973}" presName="composite" presStyleCnt="0"/>
      <dgm:spPr/>
    </dgm:pt>
    <dgm:pt modelId="{C9023B17-ED5A-4035-871A-10B725455BDB}" type="pres">
      <dgm:prSet presAssocID="{0E9D0018-17CF-420D-BCCB-15FD01F74973}" presName="LShape" presStyleLbl="alignNode1" presStyleIdx="6" presStyleCnt="9"/>
      <dgm:spPr/>
    </dgm:pt>
    <dgm:pt modelId="{7CFC19A7-59FC-437B-BD15-BB7212D126CA}" type="pres">
      <dgm:prSet presAssocID="{0E9D0018-17CF-420D-BCCB-15FD01F74973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AA013F-A0AC-4F7F-811E-C4B076851AEB}" type="pres">
      <dgm:prSet presAssocID="{0E9D0018-17CF-420D-BCCB-15FD01F74973}" presName="Triangle" presStyleLbl="alignNode1" presStyleIdx="7" presStyleCnt="9"/>
      <dgm:spPr>
        <a:noFill/>
      </dgm:spPr>
    </dgm:pt>
    <dgm:pt modelId="{D8C69CA0-0977-4161-9A1E-DFC18E34B2E4}" type="pres">
      <dgm:prSet presAssocID="{D40E445F-2E84-44C7-827F-3F48A649C63A}" presName="sibTrans" presStyleCnt="0"/>
      <dgm:spPr/>
    </dgm:pt>
    <dgm:pt modelId="{ED97179F-912F-4690-A9E1-67D3680D4268}" type="pres">
      <dgm:prSet presAssocID="{D40E445F-2E84-44C7-827F-3F48A649C63A}" presName="space" presStyleCnt="0"/>
      <dgm:spPr/>
    </dgm:pt>
    <dgm:pt modelId="{2686AEDE-9BBE-4E19-B81A-8B47C8015464}" type="pres">
      <dgm:prSet presAssocID="{7D7EBEDE-8DBF-489B-9241-287FE13F585A}" presName="composite" presStyleCnt="0"/>
      <dgm:spPr/>
    </dgm:pt>
    <dgm:pt modelId="{0225DD48-3DFE-4D11-B45A-E4DD5182330D}" type="pres">
      <dgm:prSet presAssocID="{7D7EBEDE-8DBF-489B-9241-287FE13F585A}" presName="LShape" presStyleLbl="alignNode1" presStyleIdx="8" presStyleCnt="9"/>
      <dgm:spPr/>
    </dgm:pt>
    <dgm:pt modelId="{D8C8C623-B5D4-45CD-B822-B8690EA9E653}" type="pres">
      <dgm:prSet presAssocID="{7D7EBEDE-8DBF-489B-9241-287FE13F585A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5B4D5AB-FF11-45FB-A8D1-54D3DF30F248}" srcId="{B5B5BA13-5DE7-47E6-891B-C763CEB50A58}" destId="{7D7EBEDE-8DBF-489B-9241-287FE13F585A}" srcOrd="4" destOrd="0" parTransId="{2A4ABD6D-8537-4B00-8D48-1C9687E7F750}" sibTransId="{97F36B9E-6F5C-4AD1-B7B3-25E5842904DF}"/>
    <dgm:cxn modelId="{67C377F0-5F48-46A4-84F7-C0231A76A2CA}" type="presOf" srcId="{72E56E19-9045-40D5-B5A2-6385AD0F96F7}" destId="{43C5C1EB-8310-4F94-A9DE-34F413BC11FC}" srcOrd="0" destOrd="0" presId="urn:microsoft.com/office/officeart/2009/3/layout/StepUpProcess"/>
    <dgm:cxn modelId="{E7DB1DAE-2239-4093-8ED4-B17007F5E0C3}" type="presOf" srcId="{0E9D0018-17CF-420D-BCCB-15FD01F74973}" destId="{7CFC19A7-59FC-437B-BD15-BB7212D126CA}" srcOrd="0" destOrd="0" presId="urn:microsoft.com/office/officeart/2009/3/layout/StepUpProcess"/>
    <dgm:cxn modelId="{746BA874-6E39-4CB6-9554-50549C84278E}" srcId="{B5B5BA13-5DE7-47E6-891B-C763CEB50A58}" destId="{72E56E19-9045-40D5-B5A2-6385AD0F96F7}" srcOrd="0" destOrd="0" parTransId="{7D5F2BE8-E74F-4D95-8739-B60ACCC82A84}" sibTransId="{6B76F18A-CEBD-4A98-81AD-CDC5A3AB7AD0}"/>
    <dgm:cxn modelId="{7955F7F0-6C06-489E-B9C8-D0D39D0853AE}" type="presOf" srcId="{29E8088F-1750-491F-A2F7-EFEEFD6C2519}" destId="{74DDC6A3-5E1A-49ED-B3EC-9F280004C112}" srcOrd="0" destOrd="0" presId="urn:microsoft.com/office/officeart/2009/3/layout/StepUpProcess"/>
    <dgm:cxn modelId="{C47C12E3-5A08-453B-89EA-F522C279ADDB}" type="presOf" srcId="{177E30F9-EA6C-4CDD-835D-13B31212B907}" destId="{F4EEC70A-5002-4AA3-B84A-02C34A0A2C07}" srcOrd="0" destOrd="0" presId="urn:microsoft.com/office/officeart/2009/3/layout/StepUpProcess"/>
    <dgm:cxn modelId="{8AE97328-99C7-4DA7-A6E6-414F0F6DC7A7}" type="presOf" srcId="{B5B5BA13-5DE7-47E6-891B-C763CEB50A58}" destId="{C727F3E4-14E3-4B58-A749-4724E4D1E3F7}" srcOrd="0" destOrd="0" presId="urn:microsoft.com/office/officeart/2009/3/layout/StepUpProcess"/>
    <dgm:cxn modelId="{974D55ED-43CF-49DB-BA70-77E796A0B6B7}" srcId="{B5B5BA13-5DE7-47E6-891B-C763CEB50A58}" destId="{177E30F9-EA6C-4CDD-835D-13B31212B907}" srcOrd="2" destOrd="0" parTransId="{2B87E7BB-1A81-4019-9DB9-247C5DC3C179}" sibTransId="{93B0DBFA-BE3D-4F83-96A4-D6388D75579E}"/>
    <dgm:cxn modelId="{06E28D39-7F06-4B0B-A0C6-C446B28E7547}" srcId="{B5B5BA13-5DE7-47E6-891B-C763CEB50A58}" destId="{29E8088F-1750-491F-A2F7-EFEEFD6C2519}" srcOrd="1" destOrd="0" parTransId="{03EE34B0-6BC9-4FC9-A92A-76F68C358D0B}" sibTransId="{79805BBA-B542-4A96-A293-6DD51971B048}"/>
    <dgm:cxn modelId="{55B9C9D3-A86E-4AA7-A164-D8F53A8758DE}" type="presOf" srcId="{7D7EBEDE-8DBF-489B-9241-287FE13F585A}" destId="{D8C8C623-B5D4-45CD-B822-B8690EA9E653}" srcOrd="0" destOrd="0" presId="urn:microsoft.com/office/officeart/2009/3/layout/StepUpProcess"/>
    <dgm:cxn modelId="{28263CF4-9714-4D36-81D5-D5BEAEBD0546}" srcId="{B5B5BA13-5DE7-47E6-891B-C763CEB50A58}" destId="{0E9D0018-17CF-420D-BCCB-15FD01F74973}" srcOrd="3" destOrd="0" parTransId="{F65E8E0B-09E0-416D-AF26-98B1690FDA80}" sibTransId="{D40E445F-2E84-44C7-827F-3F48A649C63A}"/>
    <dgm:cxn modelId="{016956A2-A17B-4D47-9B85-1B3F65D0B6D3}" type="presParOf" srcId="{C727F3E4-14E3-4B58-A749-4724E4D1E3F7}" destId="{61C60B3F-9EA4-4E3D-A738-98E1CCF51EE5}" srcOrd="0" destOrd="0" presId="urn:microsoft.com/office/officeart/2009/3/layout/StepUpProcess"/>
    <dgm:cxn modelId="{DB6616E6-CFBB-49AF-86FA-7512BF217EE8}" type="presParOf" srcId="{61C60B3F-9EA4-4E3D-A738-98E1CCF51EE5}" destId="{0A5AE5D8-12B0-48F4-8AB8-6CC30C6C90E6}" srcOrd="0" destOrd="0" presId="urn:microsoft.com/office/officeart/2009/3/layout/StepUpProcess"/>
    <dgm:cxn modelId="{EAC60C63-BDD8-43B1-BEEE-3142E329FD5D}" type="presParOf" srcId="{61C60B3F-9EA4-4E3D-A738-98E1CCF51EE5}" destId="{43C5C1EB-8310-4F94-A9DE-34F413BC11FC}" srcOrd="1" destOrd="0" presId="urn:microsoft.com/office/officeart/2009/3/layout/StepUpProcess"/>
    <dgm:cxn modelId="{CB247E0A-281A-4DA5-9B7E-8D2690648E69}" type="presParOf" srcId="{61C60B3F-9EA4-4E3D-A738-98E1CCF51EE5}" destId="{831BFC87-BD0C-452A-9F5A-C64D3AC3EB37}" srcOrd="2" destOrd="0" presId="urn:microsoft.com/office/officeart/2009/3/layout/StepUpProcess"/>
    <dgm:cxn modelId="{D7FE019A-45AC-4CAA-AE46-EE812E31802A}" type="presParOf" srcId="{C727F3E4-14E3-4B58-A749-4724E4D1E3F7}" destId="{08F06985-545E-4B0D-B8DA-B4A8C9B011BD}" srcOrd="1" destOrd="0" presId="urn:microsoft.com/office/officeart/2009/3/layout/StepUpProcess"/>
    <dgm:cxn modelId="{3F4882F8-351A-455E-9E02-4E0FD0850EF3}" type="presParOf" srcId="{08F06985-545E-4B0D-B8DA-B4A8C9B011BD}" destId="{9C019DCB-64A8-4817-92AA-FDA709EB6352}" srcOrd="0" destOrd="0" presId="urn:microsoft.com/office/officeart/2009/3/layout/StepUpProcess"/>
    <dgm:cxn modelId="{99CF1012-3428-4012-8F9F-0AB80E0971D2}" type="presParOf" srcId="{C727F3E4-14E3-4B58-A749-4724E4D1E3F7}" destId="{7E68244F-72CE-4831-99CF-B806515D558D}" srcOrd="2" destOrd="0" presId="urn:microsoft.com/office/officeart/2009/3/layout/StepUpProcess"/>
    <dgm:cxn modelId="{343B4849-410A-44DE-83A3-F90EB833AD26}" type="presParOf" srcId="{7E68244F-72CE-4831-99CF-B806515D558D}" destId="{2FF62E8F-05B3-4990-BFB5-6CEA8845E7BA}" srcOrd="0" destOrd="0" presId="urn:microsoft.com/office/officeart/2009/3/layout/StepUpProcess"/>
    <dgm:cxn modelId="{F6D0E78A-1FC2-4F62-BA30-A601DEF9FB89}" type="presParOf" srcId="{7E68244F-72CE-4831-99CF-B806515D558D}" destId="{74DDC6A3-5E1A-49ED-B3EC-9F280004C112}" srcOrd="1" destOrd="0" presId="urn:microsoft.com/office/officeart/2009/3/layout/StepUpProcess"/>
    <dgm:cxn modelId="{2A94B418-6CB6-4198-BCCB-63380A7514C4}" type="presParOf" srcId="{7E68244F-72CE-4831-99CF-B806515D558D}" destId="{7615F54F-DBCB-4FC4-8EC7-3A032394CF14}" srcOrd="2" destOrd="0" presId="urn:microsoft.com/office/officeart/2009/3/layout/StepUpProcess"/>
    <dgm:cxn modelId="{5E9E84A6-0A95-4959-8EFA-623AD3464805}" type="presParOf" srcId="{C727F3E4-14E3-4B58-A749-4724E4D1E3F7}" destId="{517AFFB2-9592-4032-92FE-9AA162FBEF1A}" srcOrd="3" destOrd="0" presId="urn:microsoft.com/office/officeart/2009/3/layout/StepUpProcess"/>
    <dgm:cxn modelId="{A27D0170-0A0A-4F65-B076-8ED59C7E1CA3}" type="presParOf" srcId="{517AFFB2-9592-4032-92FE-9AA162FBEF1A}" destId="{4E66C5D4-83EB-4418-8B76-7E9E76E925C1}" srcOrd="0" destOrd="0" presId="urn:microsoft.com/office/officeart/2009/3/layout/StepUpProcess"/>
    <dgm:cxn modelId="{C0EEE3B0-AA6E-4441-9F9E-61C67B1949C8}" type="presParOf" srcId="{C727F3E4-14E3-4B58-A749-4724E4D1E3F7}" destId="{F2E51704-0142-455A-8ED0-F9AC024D7215}" srcOrd="4" destOrd="0" presId="urn:microsoft.com/office/officeart/2009/3/layout/StepUpProcess"/>
    <dgm:cxn modelId="{26AC9A9D-EA9A-489A-B2B8-CCFE29B409A4}" type="presParOf" srcId="{F2E51704-0142-455A-8ED0-F9AC024D7215}" destId="{47A598B3-B2D5-4FE9-949F-63674F3723D6}" srcOrd="0" destOrd="0" presId="urn:microsoft.com/office/officeart/2009/3/layout/StepUpProcess"/>
    <dgm:cxn modelId="{BCC96FED-7F42-4B09-AC8B-4DFAB8730F77}" type="presParOf" srcId="{F2E51704-0142-455A-8ED0-F9AC024D7215}" destId="{F4EEC70A-5002-4AA3-B84A-02C34A0A2C07}" srcOrd="1" destOrd="0" presId="urn:microsoft.com/office/officeart/2009/3/layout/StepUpProcess"/>
    <dgm:cxn modelId="{8B8FEAE9-A6C5-4431-AC1B-0E636E20E414}" type="presParOf" srcId="{F2E51704-0142-455A-8ED0-F9AC024D7215}" destId="{9B25DB8B-24DC-41E4-9526-4F5F49181F1E}" srcOrd="2" destOrd="0" presId="urn:microsoft.com/office/officeart/2009/3/layout/StepUpProcess"/>
    <dgm:cxn modelId="{5ACED9BD-F876-4085-9A92-E7E723E960B4}" type="presParOf" srcId="{C727F3E4-14E3-4B58-A749-4724E4D1E3F7}" destId="{4333FB2C-A893-428F-946C-36D1E0AD40AC}" srcOrd="5" destOrd="0" presId="urn:microsoft.com/office/officeart/2009/3/layout/StepUpProcess"/>
    <dgm:cxn modelId="{4835C0C2-0D93-4CED-929F-1B9DF57897C8}" type="presParOf" srcId="{4333FB2C-A893-428F-946C-36D1E0AD40AC}" destId="{D03BE89D-FE14-48DC-B874-3234117CF05F}" srcOrd="0" destOrd="0" presId="urn:microsoft.com/office/officeart/2009/3/layout/StepUpProcess"/>
    <dgm:cxn modelId="{B017547E-41FB-4CCE-916D-D2373B7D2A2B}" type="presParOf" srcId="{C727F3E4-14E3-4B58-A749-4724E4D1E3F7}" destId="{86D141B6-3ABD-48D7-A4C1-DE502F71B7C2}" srcOrd="6" destOrd="0" presId="urn:microsoft.com/office/officeart/2009/3/layout/StepUpProcess"/>
    <dgm:cxn modelId="{CAD1531A-2201-47A2-8DEB-F5ED9516A1CB}" type="presParOf" srcId="{86D141B6-3ABD-48D7-A4C1-DE502F71B7C2}" destId="{C9023B17-ED5A-4035-871A-10B725455BDB}" srcOrd="0" destOrd="0" presId="urn:microsoft.com/office/officeart/2009/3/layout/StepUpProcess"/>
    <dgm:cxn modelId="{56413937-41ED-43AC-B4B1-E9F3D71131E9}" type="presParOf" srcId="{86D141B6-3ABD-48D7-A4C1-DE502F71B7C2}" destId="{7CFC19A7-59FC-437B-BD15-BB7212D126CA}" srcOrd="1" destOrd="0" presId="urn:microsoft.com/office/officeart/2009/3/layout/StepUpProcess"/>
    <dgm:cxn modelId="{839C3E1D-655F-456C-BBD9-76D33F73B6FB}" type="presParOf" srcId="{86D141B6-3ABD-48D7-A4C1-DE502F71B7C2}" destId="{61AA013F-A0AC-4F7F-811E-C4B076851AEB}" srcOrd="2" destOrd="0" presId="urn:microsoft.com/office/officeart/2009/3/layout/StepUpProcess"/>
    <dgm:cxn modelId="{84CC20C2-656D-434D-BCB3-A7B68063AC84}" type="presParOf" srcId="{C727F3E4-14E3-4B58-A749-4724E4D1E3F7}" destId="{D8C69CA0-0977-4161-9A1E-DFC18E34B2E4}" srcOrd="7" destOrd="0" presId="urn:microsoft.com/office/officeart/2009/3/layout/StepUpProcess"/>
    <dgm:cxn modelId="{7361AC21-1A07-4CBC-B493-440A27C266F5}" type="presParOf" srcId="{D8C69CA0-0977-4161-9A1E-DFC18E34B2E4}" destId="{ED97179F-912F-4690-A9E1-67D3680D4268}" srcOrd="0" destOrd="0" presId="urn:microsoft.com/office/officeart/2009/3/layout/StepUpProcess"/>
    <dgm:cxn modelId="{208C7777-EE45-4D16-BA3F-ABC5BDADD868}" type="presParOf" srcId="{C727F3E4-14E3-4B58-A749-4724E4D1E3F7}" destId="{2686AEDE-9BBE-4E19-B81A-8B47C8015464}" srcOrd="8" destOrd="0" presId="urn:microsoft.com/office/officeart/2009/3/layout/StepUpProcess"/>
    <dgm:cxn modelId="{10351837-988A-41EE-8E75-DD57FF310FCD}" type="presParOf" srcId="{2686AEDE-9BBE-4E19-B81A-8B47C8015464}" destId="{0225DD48-3DFE-4D11-B45A-E4DD5182330D}" srcOrd="0" destOrd="0" presId="urn:microsoft.com/office/officeart/2009/3/layout/StepUpProcess"/>
    <dgm:cxn modelId="{9A1A56B6-F102-47CE-9254-4D41C02E95B9}" type="presParOf" srcId="{2686AEDE-9BBE-4E19-B81A-8B47C8015464}" destId="{D8C8C623-B5D4-45CD-B822-B8690EA9E65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AE5D8-12B0-48F4-8AB8-6CC30C6C90E6}">
      <dsp:nvSpPr>
        <dsp:cNvPr id="0" name=""/>
        <dsp:cNvSpPr/>
      </dsp:nvSpPr>
      <dsp:spPr>
        <a:xfrm rot="5400000">
          <a:off x="408524" y="2257875"/>
          <a:ext cx="1214873" cy="2021521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C5C1EB-8310-4F94-A9DE-34F413BC11FC}">
      <dsp:nvSpPr>
        <dsp:cNvPr id="0" name=""/>
        <dsp:cNvSpPr/>
      </dsp:nvSpPr>
      <dsp:spPr>
        <a:xfrm>
          <a:off x="205731" y="2861875"/>
          <a:ext cx="1825041" cy="1599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i="1" kern="1200" dirty="0">
              <a:solidFill>
                <a:srgbClr val="C00000"/>
              </a:solidFill>
            </a:rPr>
            <a:t>CQP Conseiller  / conseillère de Vente H-B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i="1" kern="1200" dirty="0"/>
            <a:t>Titre Vendeur Conseiller Commercial (IV)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/>
        </a:p>
      </dsp:txBody>
      <dsp:txXfrm>
        <a:off x="205731" y="2861875"/>
        <a:ext cx="1825041" cy="1599755"/>
      </dsp:txXfrm>
    </dsp:sp>
    <dsp:sp modelId="{831BFC87-BD0C-452A-9F5A-C64D3AC3EB37}">
      <dsp:nvSpPr>
        <dsp:cNvPr id="0" name=""/>
        <dsp:cNvSpPr/>
      </dsp:nvSpPr>
      <dsp:spPr>
        <a:xfrm>
          <a:off x="1686425" y="2109049"/>
          <a:ext cx="344347" cy="344347"/>
        </a:xfrm>
        <a:prstGeom prst="triangle">
          <a:avLst>
            <a:gd name="adj" fmla="val 100000"/>
          </a:avLst>
        </a:prstGeom>
        <a:solidFill>
          <a:schemeClr val="accent3">
            <a:hueOff val="338825"/>
            <a:satOff val="12500"/>
            <a:lumOff val="-1838"/>
            <a:alphaOff val="0"/>
          </a:schemeClr>
        </a:solidFill>
        <a:ln w="12700" cap="flat" cmpd="sng" algn="ctr">
          <a:solidFill>
            <a:schemeClr val="accent3">
              <a:hueOff val="338825"/>
              <a:satOff val="12500"/>
              <a:lumOff val="-18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F62E8F-05B3-4990-BFB5-6CEA8845E7BA}">
      <dsp:nvSpPr>
        <dsp:cNvPr id="0" name=""/>
        <dsp:cNvSpPr/>
      </dsp:nvSpPr>
      <dsp:spPr>
        <a:xfrm rot="5400000">
          <a:off x="2642730" y="1705019"/>
          <a:ext cx="1214873" cy="2021521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DDC6A3-5E1A-49ED-B3EC-9F280004C112}">
      <dsp:nvSpPr>
        <dsp:cNvPr id="0" name=""/>
        <dsp:cNvSpPr/>
      </dsp:nvSpPr>
      <dsp:spPr>
        <a:xfrm>
          <a:off x="2439938" y="2309018"/>
          <a:ext cx="1825041" cy="1599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i="1" kern="1200" dirty="0">
              <a:solidFill>
                <a:srgbClr val="C00000"/>
              </a:solidFill>
            </a:rPr>
            <a:t>CQP Adjoint / Adjointe au Responsable de Magasin </a:t>
          </a:r>
          <a:br>
            <a:rPr lang="fr-FR" sz="1300" b="1" i="1" kern="1200" dirty="0">
              <a:solidFill>
                <a:srgbClr val="C00000"/>
              </a:solidFill>
            </a:rPr>
          </a:br>
          <a:r>
            <a:rPr lang="fr-FR" sz="1300" b="1" i="1" kern="1200" dirty="0">
              <a:solidFill>
                <a:srgbClr val="C00000"/>
              </a:solidFill>
            </a:rPr>
            <a:t>Horlogerie-Bijouterie</a:t>
          </a:r>
        </a:p>
      </dsp:txBody>
      <dsp:txXfrm>
        <a:off x="2439938" y="2309018"/>
        <a:ext cx="1825041" cy="1599755"/>
      </dsp:txXfrm>
    </dsp:sp>
    <dsp:sp modelId="{7615F54F-DBCB-4FC4-8EC7-3A032394CF14}">
      <dsp:nvSpPr>
        <dsp:cNvPr id="0" name=""/>
        <dsp:cNvSpPr/>
      </dsp:nvSpPr>
      <dsp:spPr>
        <a:xfrm>
          <a:off x="3920632" y="1556192"/>
          <a:ext cx="344347" cy="344347"/>
        </a:xfrm>
        <a:prstGeom prst="triangle">
          <a:avLst>
            <a:gd name="adj" fmla="val 100000"/>
          </a:avLst>
        </a:prstGeom>
        <a:noFill/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598B3-B2D5-4FE9-949F-63674F3723D6}">
      <dsp:nvSpPr>
        <dsp:cNvPr id="0" name=""/>
        <dsp:cNvSpPr/>
      </dsp:nvSpPr>
      <dsp:spPr>
        <a:xfrm rot="5400000">
          <a:off x="4876937" y="1152162"/>
          <a:ext cx="1214873" cy="2021521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EEC70A-5002-4AA3-B84A-02C34A0A2C07}">
      <dsp:nvSpPr>
        <dsp:cNvPr id="0" name=""/>
        <dsp:cNvSpPr/>
      </dsp:nvSpPr>
      <dsp:spPr>
        <a:xfrm>
          <a:off x="4674145" y="1756161"/>
          <a:ext cx="1825041" cy="1599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i="1" kern="1200" dirty="0"/>
            <a:t>Titre Gestionnaire d’Unité Commerciale (III) </a:t>
          </a:r>
        </a:p>
      </dsp:txBody>
      <dsp:txXfrm>
        <a:off x="4674145" y="1756161"/>
        <a:ext cx="1825041" cy="1599755"/>
      </dsp:txXfrm>
    </dsp:sp>
    <dsp:sp modelId="{9B25DB8B-24DC-41E4-9526-4F5F49181F1E}">
      <dsp:nvSpPr>
        <dsp:cNvPr id="0" name=""/>
        <dsp:cNvSpPr/>
      </dsp:nvSpPr>
      <dsp:spPr>
        <a:xfrm>
          <a:off x="6154839" y="1003335"/>
          <a:ext cx="344347" cy="344347"/>
        </a:xfrm>
        <a:prstGeom prst="triangle">
          <a:avLst>
            <a:gd name="adj" fmla="val 100000"/>
          </a:avLst>
        </a:prstGeom>
        <a:solidFill>
          <a:schemeClr val="accent3">
            <a:hueOff val="1694124"/>
            <a:satOff val="62500"/>
            <a:lumOff val="-9191"/>
            <a:alphaOff val="0"/>
          </a:schemeClr>
        </a:solidFill>
        <a:ln w="12700" cap="flat" cmpd="sng" algn="ctr">
          <a:solidFill>
            <a:schemeClr val="accent3">
              <a:hueOff val="1694124"/>
              <a:satOff val="62500"/>
              <a:lumOff val="-91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023B17-ED5A-4035-871A-10B725455BDB}">
      <dsp:nvSpPr>
        <dsp:cNvPr id="0" name=""/>
        <dsp:cNvSpPr/>
      </dsp:nvSpPr>
      <dsp:spPr>
        <a:xfrm rot="5400000">
          <a:off x="7111144" y="599305"/>
          <a:ext cx="1214873" cy="2021521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C19A7-59FC-437B-BD15-BB7212D126CA}">
      <dsp:nvSpPr>
        <dsp:cNvPr id="0" name=""/>
        <dsp:cNvSpPr/>
      </dsp:nvSpPr>
      <dsp:spPr>
        <a:xfrm>
          <a:off x="6908352" y="1203305"/>
          <a:ext cx="1825041" cy="1599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i="1" kern="1200" dirty="0">
              <a:solidFill>
                <a:srgbClr val="C00000"/>
              </a:solidFill>
            </a:rPr>
            <a:t>CQP Responsable de Magasin Horlogerie-Bijouterie</a:t>
          </a:r>
        </a:p>
      </dsp:txBody>
      <dsp:txXfrm>
        <a:off x="6908352" y="1203305"/>
        <a:ext cx="1825041" cy="1599755"/>
      </dsp:txXfrm>
    </dsp:sp>
    <dsp:sp modelId="{61AA013F-A0AC-4F7F-811E-C4B076851AEB}">
      <dsp:nvSpPr>
        <dsp:cNvPr id="0" name=""/>
        <dsp:cNvSpPr/>
      </dsp:nvSpPr>
      <dsp:spPr>
        <a:xfrm>
          <a:off x="8389045" y="450478"/>
          <a:ext cx="344347" cy="344347"/>
        </a:xfrm>
        <a:prstGeom prst="triangle">
          <a:avLst>
            <a:gd name="adj" fmla="val 100000"/>
          </a:avLst>
        </a:prstGeom>
        <a:noFill/>
        <a:ln w="12700" cap="flat" cmpd="sng" algn="ctr">
          <a:solidFill>
            <a:schemeClr val="accent3">
              <a:hueOff val="2371774"/>
              <a:satOff val="87500"/>
              <a:lumOff val="-128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25DD48-3DFE-4D11-B45A-E4DD5182330D}">
      <dsp:nvSpPr>
        <dsp:cNvPr id="0" name=""/>
        <dsp:cNvSpPr/>
      </dsp:nvSpPr>
      <dsp:spPr>
        <a:xfrm rot="5400000">
          <a:off x="9345351" y="46448"/>
          <a:ext cx="1214873" cy="2021521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8C623-B5D4-45CD-B822-B8690EA9E653}">
      <dsp:nvSpPr>
        <dsp:cNvPr id="0" name=""/>
        <dsp:cNvSpPr/>
      </dsp:nvSpPr>
      <dsp:spPr>
        <a:xfrm>
          <a:off x="9142558" y="650448"/>
          <a:ext cx="1825041" cy="1599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i="1" kern="1200" dirty="0"/>
            <a:t>Titre Responsable de la Distribution (II)</a:t>
          </a:r>
        </a:p>
      </dsp:txBody>
      <dsp:txXfrm>
        <a:off x="9142558" y="650448"/>
        <a:ext cx="1825041" cy="1599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01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87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978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735627" y="164638"/>
            <a:ext cx="9121015" cy="1056117"/>
          </a:xfrm>
          <a:prstGeom prst="roundRect">
            <a:avLst>
              <a:gd name="adj" fmla="val 48501"/>
            </a:avLst>
          </a:prstGeom>
          <a:solidFill>
            <a:srgbClr val="158B9B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lIns="720000" anchor="ctr" anchorCtr="0">
            <a:normAutofit/>
          </a:bodyPr>
          <a:lstStyle>
            <a:lvl1pPr marL="0" indent="0" algn="l">
              <a:buNone/>
              <a:defRPr sz="3733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52492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75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35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71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34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89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78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89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84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0BD55-0995-450F-AD74-B9D08916EE32}" type="datetimeFigureOut">
              <a:rPr lang="fr-FR" smtClean="0"/>
              <a:t>31/01/2019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59A5-C50B-4900-BCDD-BCB882CCE9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67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2735627" y="190787"/>
            <a:ext cx="9121015" cy="1056117"/>
          </a:xfrm>
          <a:prstGeom prst="roundRect">
            <a:avLst>
              <a:gd name="adj" fmla="val 48501"/>
            </a:avLst>
          </a:prstGeom>
          <a:solidFill>
            <a:srgbClr val="158B9B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vert="horz" lIns="960000" tIns="45720" rIns="91440" bIns="45720" rtlCol="0" anchor="ctr" anchorCtr="0">
            <a:normAutofit fontScale="40000" lnSpcReduction="20000"/>
          </a:bodyPr>
          <a:lstStyle>
            <a:lvl1pPr marL="0" indent="0" algn="l">
              <a:buNone/>
              <a:defRPr sz="28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fr-FR" dirty="0"/>
              <a:t>Des passerelles entre certifications </a:t>
            </a:r>
          </a:p>
          <a:p>
            <a:pPr algn="ctr"/>
            <a:r>
              <a:rPr lang="fr-FR" dirty="0"/>
              <a:t>pour accompagner et faciliter les évolutions professionnelles :</a:t>
            </a:r>
          </a:p>
          <a:p>
            <a:pPr algn="ctr"/>
            <a:r>
              <a:rPr lang="fr-FR" dirty="0"/>
              <a:t>CQP Branche du Commerce de détail de l’horlogerie-bijouterie / Titres CCI France</a:t>
            </a:r>
          </a:p>
        </p:txBody>
      </p:sp>
      <p:graphicFrame>
        <p:nvGraphicFramePr>
          <p:cNvPr id="4" name="Espace réservé du contenu 5"/>
          <p:cNvGraphicFramePr>
            <a:graphicFrameLocks/>
          </p:cNvGraphicFramePr>
          <p:nvPr>
            <p:extLst/>
          </p:nvPr>
        </p:nvGraphicFramePr>
        <p:xfrm>
          <a:off x="239349" y="1808318"/>
          <a:ext cx="10972800" cy="4911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xplosion 2 4"/>
          <p:cNvSpPr/>
          <p:nvPr/>
        </p:nvSpPr>
        <p:spPr>
          <a:xfrm>
            <a:off x="239349" y="2878196"/>
            <a:ext cx="2112235" cy="1247016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fr-FR" sz="2400" dirty="0">
              <a:solidFill>
                <a:srgbClr val="FFFFFF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98567" y="3270940"/>
            <a:ext cx="1193800" cy="24384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defTabSz="609585"/>
            <a:r>
              <a:rPr lang="fr-FR" sz="1467" b="1" i="1" dirty="0">
                <a:solidFill>
                  <a:srgbClr val="FFFFFF"/>
                </a:solidFill>
              </a:rPr>
              <a:t>Conseiller de Vente</a:t>
            </a:r>
          </a:p>
        </p:txBody>
      </p:sp>
      <p:sp>
        <p:nvSpPr>
          <p:cNvPr id="7" name="Explosion 2 6"/>
          <p:cNvSpPr/>
          <p:nvPr/>
        </p:nvSpPr>
        <p:spPr>
          <a:xfrm>
            <a:off x="2573743" y="1865668"/>
            <a:ext cx="3551847" cy="1527192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fr-FR" sz="2400" dirty="0">
              <a:solidFill>
                <a:srgbClr val="FFFFFF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492104" y="2287261"/>
            <a:ext cx="1715129" cy="24384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defTabSz="609585"/>
            <a:r>
              <a:rPr lang="fr-FR" sz="1467" b="1" i="1" dirty="0">
                <a:solidFill>
                  <a:srgbClr val="FFFFFF"/>
                </a:solidFill>
              </a:rPr>
              <a:t>Adjoint Responsable de Magasin HB</a:t>
            </a:r>
          </a:p>
        </p:txBody>
      </p:sp>
      <p:sp>
        <p:nvSpPr>
          <p:cNvPr id="9" name="Explosion 2 8"/>
          <p:cNvSpPr/>
          <p:nvPr/>
        </p:nvSpPr>
        <p:spPr>
          <a:xfrm>
            <a:off x="6480043" y="1290836"/>
            <a:ext cx="3551847" cy="1149664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fr-FR" sz="2400" dirty="0">
              <a:solidFill>
                <a:srgbClr val="FFFFFF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404026" y="1621828"/>
            <a:ext cx="1715129" cy="243840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defTabSz="609585"/>
            <a:r>
              <a:rPr lang="fr-FR" sz="1467" b="1" i="1" dirty="0">
                <a:solidFill>
                  <a:srgbClr val="FFFFFF"/>
                </a:solidFill>
              </a:rPr>
              <a:t>Responsable de Magasin HB</a:t>
            </a:r>
          </a:p>
        </p:txBody>
      </p:sp>
      <p:pic>
        <p:nvPicPr>
          <p:cNvPr id="11" name="Picture 2" descr="C:\Users\jphubert\Documents\Certifications - Ingénierie\CQP\CQP Horlogerie-Bijouterie\Univ Centre-inffo\Forco_logotype_CMJN-300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26" y="5829267"/>
            <a:ext cx="1684281" cy="97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915" y="5637246"/>
            <a:ext cx="1327573" cy="985157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1890" y="5315364"/>
            <a:ext cx="1545167" cy="1056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9" y="243087"/>
            <a:ext cx="2592916" cy="104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93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émilie CRECHE</dc:creator>
  <cp:lastModifiedBy>INFFO-DJ3</cp:lastModifiedBy>
  <cp:revision>2</cp:revision>
  <dcterms:created xsi:type="dcterms:W3CDTF">2019-01-31T19:06:34Z</dcterms:created>
  <dcterms:modified xsi:type="dcterms:W3CDTF">2019-01-31T19:58:56Z</dcterms:modified>
</cp:coreProperties>
</file>